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2" r:id="rId8"/>
    <p:sldId id="265" r:id="rId9"/>
    <p:sldId id="266" r:id="rId10"/>
    <p:sldId id="267" r:id="rId11"/>
    <p:sldId id="261" r:id="rId12"/>
    <p:sldId id="268" r:id="rId13"/>
    <p:sldId id="269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6" r:id="rId27"/>
    <p:sldId id="271" r:id="rId28"/>
    <p:sldId id="285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7"/>
    <p:restoredTop sz="94523"/>
  </p:normalViewPr>
  <p:slideViewPr>
    <p:cSldViewPr snapToGrid="0" snapToObjects="1">
      <p:cViewPr varScale="1">
        <p:scale>
          <a:sx n="83" d="100"/>
          <a:sy n="83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29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22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03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52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51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10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17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44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7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3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26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22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55.png"/><Relationship Id="rId5" Type="http://schemas.openxmlformats.org/officeDocument/2006/relationships/image" Target="../media/image40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0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68.tiff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2" y="160848"/>
            <a:ext cx="11856203" cy="64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14159" y="706284"/>
            <a:ext cx="11804443" cy="2707374"/>
            <a:chOff x="415637" y="551302"/>
            <a:chExt cx="11605882" cy="248928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859080"/>
              <a:ext cx="11605882" cy="1760134"/>
            </a:xfrm>
            <a:prstGeom prst="rect">
              <a:avLst/>
            </a:prstGeom>
          </p:spPr>
        </p:pic>
        <p:sp>
          <p:nvSpPr>
            <p:cNvPr id="3" name="텍스트 상자 2"/>
            <p:cNvSpPr txBox="1"/>
            <p:nvPr/>
          </p:nvSpPr>
          <p:spPr>
            <a:xfrm>
              <a:off x="1962142" y="551303"/>
              <a:ext cx="1156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7538949" y="551302"/>
              <a:ext cx="1335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꺾은선형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2414965" y="2757603"/>
              <a:ext cx="9492599" cy="282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상단 콤보박스에서 클릭한 연도의 선수 데이터에서 선수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명을 클릭하면 해당 선수의 지표 데이터가 챠트로 표현됩니다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25505" y="1151358"/>
              <a:ext cx="7496014" cy="14523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0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그룹 72"/>
          <p:cNvGrpSpPr/>
          <p:nvPr/>
        </p:nvGrpSpPr>
        <p:grpSpPr>
          <a:xfrm>
            <a:off x="262852" y="382273"/>
            <a:ext cx="11593351" cy="6430874"/>
            <a:chOff x="262852" y="382273"/>
            <a:chExt cx="11593351" cy="643087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52" y="422681"/>
              <a:ext cx="9281398" cy="1853450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0121403" y="437010"/>
              <a:ext cx="1734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캔버스의 색상 선택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26" name="그림 25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774003" y="427397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262852" y="382273"/>
              <a:ext cx="3047869" cy="30414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5" name="구부러진 연결선[U] 34"/>
            <p:cNvCxnSpPr>
              <a:stCxn id="27" idx="2"/>
              <a:endCxn id="54" idx="0"/>
            </p:cNvCxnSpPr>
            <p:nvPr/>
          </p:nvCxnSpPr>
          <p:spPr>
            <a:xfrm rot="5400000">
              <a:off x="410105" y="1360941"/>
              <a:ext cx="2051207" cy="70215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텍스트 상자 31"/>
            <p:cNvSpPr txBox="1"/>
            <p:nvPr/>
          </p:nvSpPr>
          <p:spPr>
            <a:xfrm>
              <a:off x="893212" y="3326752"/>
              <a:ext cx="60215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라벨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선택하고 입력할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text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의 길이에 맞게 드로우 후 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text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를 입력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33" name="그림 32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552493" y="3326752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2" name="텍스트 상자 41"/>
            <p:cNvSpPr txBox="1"/>
            <p:nvPr/>
          </p:nvSpPr>
          <p:spPr>
            <a:xfrm>
              <a:off x="8758486" y="2448073"/>
              <a:ext cx="1628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속성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43" name="그림 42" descr="/Users/Yongs/Downloads/DB 브라우저 그림파일/3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8524678" y="2443497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8" name="타원 47"/>
            <p:cNvSpPr/>
            <p:nvPr/>
          </p:nvSpPr>
          <p:spPr>
            <a:xfrm>
              <a:off x="8648054" y="543482"/>
              <a:ext cx="560710" cy="29155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350396" y="2737624"/>
              <a:ext cx="7011046" cy="359541"/>
              <a:chOff x="263472" y="2266423"/>
              <a:chExt cx="7011046" cy="359541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472" y="2266423"/>
                <a:ext cx="7011046" cy="35954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842722" y="2266423"/>
                <a:ext cx="309966" cy="35954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561" y="3801895"/>
              <a:ext cx="5648148" cy="630618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0564" y="2736315"/>
              <a:ext cx="1871498" cy="4076832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0" name="직사각형 59"/>
            <p:cNvSpPr/>
            <p:nvPr/>
          </p:nvSpPr>
          <p:spPr>
            <a:xfrm>
              <a:off x="9263621" y="2973181"/>
              <a:ext cx="480448" cy="2923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003" y="780068"/>
              <a:ext cx="1971373" cy="104559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52" name="구부러진 연결선[U] 51"/>
            <p:cNvCxnSpPr>
              <a:stCxn id="48" idx="6"/>
              <a:endCxn id="65" idx="1"/>
            </p:cNvCxnSpPr>
            <p:nvPr/>
          </p:nvCxnSpPr>
          <p:spPr>
            <a:xfrm>
              <a:off x="9208764" y="689261"/>
              <a:ext cx="565239" cy="61360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/>
            <p:cNvSpPr/>
            <p:nvPr/>
          </p:nvSpPr>
          <p:spPr>
            <a:xfrm flipH="1" flipV="1">
              <a:off x="9774003" y="1302863"/>
              <a:ext cx="1650081" cy="24696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20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867573" y="275978"/>
            <a:ext cx="6538241" cy="5744972"/>
            <a:chOff x="2883071" y="244982"/>
            <a:chExt cx="6538241" cy="57449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159" y="244982"/>
              <a:ext cx="2006631" cy="5292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764" y="1351117"/>
              <a:ext cx="1889278" cy="2802429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859" y="1351117"/>
              <a:ext cx="1902850" cy="463883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" name="텍스트 상자 4"/>
            <p:cNvSpPr txBox="1"/>
            <p:nvPr/>
          </p:nvSpPr>
          <p:spPr>
            <a:xfrm>
              <a:off x="3234581" y="1033727"/>
              <a:ext cx="1628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라벨로 링크 설정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6" name="그림 5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2883071" y="102411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895594" y="1341504"/>
              <a:ext cx="514034" cy="2595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93013" y="2594286"/>
              <a:ext cx="1886029" cy="272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 descr="/Users/Yongs/Downloads/DB 브라우저 그림파일/2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5642859" y="1026694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텍스트 상자 9"/>
            <p:cNvSpPr txBox="1"/>
            <p:nvPr/>
          </p:nvSpPr>
          <p:spPr>
            <a:xfrm>
              <a:off x="5971329" y="1024114"/>
              <a:ext cx="34499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 속성으로 서식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배경색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윤곽선 설정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64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8135" y="769676"/>
            <a:ext cx="11341645" cy="3088302"/>
            <a:chOff x="728135" y="769676"/>
            <a:chExt cx="11341645" cy="3088302"/>
          </a:xfrm>
        </p:grpSpPr>
        <p:grpSp>
          <p:nvGrpSpPr>
            <p:cNvPr id="22" name="그룹 21"/>
            <p:cNvGrpSpPr/>
            <p:nvPr/>
          </p:nvGrpSpPr>
          <p:grpSpPr>
            <a:xfrm>
              <a:off x="884032" y="1092956"/>
              <a:ext cx="11185748" cy="2589959"/>
              <a:chOff x="434581" y="1129634"/>
              <a:chExt cx="11185748" cy="25899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00" y="1150809"/>
                <a:ext cx="10845029" cy="2568784"/>
              </a:xfrm>
              <a:prstGeom prst="rect">
                <a:avLst/>
              </a:prstGeom>
            </p:spPr>
          </p:pic>
          <p:pic>
            <p:nvPicPr>
              <p:cNvPr id="10" name="그림 9" descr="/Users/Yongs/Downloads/DB 브라우저 그림파일/1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2061276" y="1129634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1387492" y="1166312"/>
                <a:ext cx="673784" cy="244034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0" name="그림 19" descr="/Users/Yongs/Downloads/DB 브라우저 그림파일/2.png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34581" y="1566416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1" name="그림 20" descr="/Users/Yongs/Downloads/DB 브라우저 그림파일/3.png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41" t="21673" r="22941" b="34717"/>
              <a:stretch/>
            </p:blipFill>
            <p:spPr bwMode="auto">
              <a:xfrm>
                <a:off x="434581" y="3253147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3" name="텍스트 상자 22"/>
            <p:cNvSpPr txBox="1"/>
            <p:nvPr/>
          </p:nvSpPr>
          <p:spPr>
            <a:xfrm>
              <a:off x="2173837" y="76967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751644" y="185752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728135" y="355020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75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66657" y="174064"/>
            <a:ext cx="10819049" cy="6702231"/>
            <a:chOff x="966657" y="174064"/>
            <a:chExt cx="10819049" cy="6702231"/>
          </a:xfrm>
        </p:grpSpPr>
        <p:sp>
          <p:nvSpPr>
            <p:cNvPr id="3" name="텍스트 상자 2"/>
            <p:cNvSpPr txBox="1"/>
            <p:nvPr/>
          </p:nvSpPr>
          <p:spPr>
            <a:xfrm>
              <a:off x="1314171" y="17406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408647" y="573440"/>
              <a:ext cx="2171462" cy="345284"/>
              <a:chOff x="531676" y="3364841"/>
              <a:chExt cx="2134030" cy="4064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6" y="3364841"/>
                <a:ext cx="2134030" cy="406400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317356" y="3364841"/>
                <a:ext cx="293284" cy="4064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6925" y="1010323"/>
              <a:ext cx="2248121" cy="539548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1377651" y="3508826"/>
              <a:ext cx="2202458" cy="132664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81620" y="5474573"/>
              <a:ext cx="728861" cy="24726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146" y="1434883"/>
              <a:ext cx="2288460" cy="301775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6551146" y="1970816"/>
              <a:ext cx="615140" cy="3091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3625772" y="3513549"/>
              <a:ext cx="2666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콤보박스항목의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데이터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9002572" y="1434883"/>
              <a:ext cx="2783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콤보박스항목에 디폴트값설정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66657" y="174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텍스트 상자 16"/>
            <p:cNvSpPr txBox="1"/>
            <p:nvPr/>
          </p:nvSpPr>
          <p:spPr>
            <a:xfrm>
              <a:off x="3641270" y="601890"/>
              <a:ext cx="2486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메뉴바에서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콤보박스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830" y="6503678"/>
              <a:ext cx="1905668" cy="37261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텍스트 상자 19"/>
            <p:cNvSpPr txBox="1"/>
            <p:nvPr/>
          </p:nvSpPr>
          <p:spPr>
            <a:xfrm>
              <a:off x="3625772" y="6131834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실행버튼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36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311287" y="340954"/>
            <a:ext cx="11713114" cy="6407241"/>
            <a:chOff x="311287" y="340954"/>
            <a:chExt cx="11713114" cy="6407241"/>
          </a:xfrm>
        </p:grpSpPr>
        <p:pic>
          <p:nvPicPr>
            <p:cNvPr id="2" name="그림 1" descr="/Users/Yongs/Downloads/DB 브라우저 그림파일/2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320423" y="340954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텍스트 상자 2"/>
            <p:cNvSpPr txBox="1"/>
            <p:nvPr/>
          </p:nvSpPr>
          <p:spPr>
            <a:xfrm>
              <a:off x="660109" y="350567"/>
              <a:ext cx="555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704" y="5038984"/>
              <a:ext cx="2499102" cy="52691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625" y="658344"/>
              <a:ext cx="2405433" cy="608985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22" y="762833"/>
              <a:ext cx="2481730" cy="529915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320422" y="2804408"/>
              <a:ext cx="2423107" cy="145762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0423" y="5052307"/>
              <a:ext cx="967039" cy="26361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97280" y="5050534"/>
              <a:ext cx="799606" cy="2661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3009080" y="2662949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3009080" y="4190840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3009080" y="5733661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텍스트 상자 22"/>
            <p:cNvSpPr txBox="1"/>
            <p:nvPr/>
          </p:nvSpPr>
          <p:spPr>
            <a:xfrm>
              <a:off x="3009080" y="6209196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927545" y="5288796"/>
              <a:ext cx="1432490" cy="3797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9457058" y="5319315"/>
              <a:ext cx="2567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area_1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값필드로 </a:t>
              </a:r>
              <a:r>
                <a:rPr kumimoji="1" lang="en-US" altLang="ko-KR" sz="1400" b="1" dirty="0" err="1" smtClean="0">
                  <a:solidFill>
                    <a:schemeClr val="accent2"/>
                  </a:solidFill>
                </a:rPr>
                <a:t>playerID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0423" y="797674"/>
              <a:ext cx="666838" cy="31820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586549" y="655776"/>
              <a:ext cx="617382" cy="3180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7" y="6372621"/>
              <a:ext cx="2499868" cy="37126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739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71473" y="122493"/>
            <a:ext cx="11817090" cy="6632790"/>
            <a:chOff x="271473" y="122493"/>
            <a:chExt cx="11817090" cy="66327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9985" y="577156"/>
              <a:ext cx="2557221" cy="617812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5" name="그림 4" descr="/Users/Yongs/Downloads/DB 브라우저 그림파일/3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546047" y="122493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893447" y="132106"/>
              <a:ext cx="604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92093" y="548783"/>
              <a:ext cx="2575505" cy="5622362"/>
              <a:chOff x="685530" y="907403"/>
              <a:chExt cx="2405028" cy="51620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30" y="907404"/>
                <a:ext cx="2405028" cy="516201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763975" y="907403"/>
                <a:ext cx="475917" cy="27046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85530" y="2820691"/>
                <a:ext cx="2405028" cy="156532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63975" y="5067048"/>
                <a:ext cx="739360" cy="24887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373215" y="5067048"/>
                <a:ext cx="717343" cy="2699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4" name="텍스트 상자 13"/>
            <p:cNvSpPr txBox="1"/>
            <p:nvPr/>
          </p:nvSpPr>
          <p:spPr>
            <a:xfrm>
              <a:off x="2945360" y="2626911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7123" y="4723205"/>
              <a:ext cx="2283909" cy="481547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2945360" y="3814505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2945360" y="5373379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2945360" y="6171145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73" y="6384773"/>
              <a:ext cx="2494771" cy="37051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8307099" y="5390575"/>
              <a:ext cx="1228690" cy="22852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10031343" y="4727049"/>
              <a:ext cx="20572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area_4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값필드로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평균타석</a:t>
              </a:r>
              <a:r>
                <a:rPr kumimoji="1" lang="en-US" altLang="ko-KR" sz="1400" b="1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63500" y="577311"/>
            <a:ext cx="12056173" cy="2515362"/>
            <a:chOff x="63500" y="577311"/>
            <a:chExt cx="12056173" cy="25153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00" y="577311"/>
              <a:ext cx="12056173" cy="1974016"/>
            </a:xfrm>
            <a:prstGeom prst="rect">
              <a:avLst/>
            </a:prstGeom>
          </p:spPr>
        </p:pic>
        <p:pic>
          <p:nvPicPr>
            <p:cNvPr id="3" name="그림 2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724977" y="2775283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텍스트 상자 3"/>
            <p:cNvSpPr txBox="1"/>
            <p:nvPr/>
          </p:nvSpPr>
          <p:spPr>
            <a:xfrm>
              <a:off x="1072377" y="2784896"/>
              <a:ext cx="1518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5" name="그림 4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6759812" y="2775283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7100531" y="2784896"/>
              <a:ext cx="1518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2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99810" y="164563"/>
            <a:ext cx="11723358" cy="6626240"/>
            <a:chOff x="299810" y="164563"/>
            <a:chExt cx="11723358" cy="66262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74" y="633890"/>
              <a:ext cx="2673437" cy="568928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501288" y="164563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848688" y="169369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3072978" y="2638586"/>
              <a:ext cx="2470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8300" y="697425"/>
              <a:ext cx="552595" cy="2329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9810" y="2830374"/>
              <a:ext cx="2670175" cy="17997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200757" y="5331417"/>
              <a:ext cx="763216" cy="2479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3072978" y="4781068"/>
              <a:ext cx="2774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자동실행을 체크합니다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66" y="6417727"/>
              <a:ext cx="2512043" cy="373076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3072978" y="6252925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4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클릭하여 데이터를 가져옵니다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6" y="521919"/>
              <a:ext cx="2610123" cy="211666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245818" y="604435"/>
              <a:ext cx="449451" cy="2634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8392333" y="500654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시각화탭에서 시각화유형을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꺾은선형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6" y="2749168"/>
              <a:ext cx="2669397" cy="164371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5935853" y="2843944"/>
              <a:ext cx="759417" cy="25572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8361152" y="2749168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꺾은선형의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시각화옵션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클릭합니다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881" y="4503468"/>
              <a:ext cx="3141114" cy="146076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6214832" y="4781068"/>
              <a:ext cx="552524" cy="118316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2408" y="4934957"/>
              <a:ext cx="1652321" cy="184340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30" name="구부러진 연결선[U] 29"/>
            <p:cNvCxnSpPr/>
            <p:nvPr/>
          </p:nvCxnSpPr>
          <p:spPr>
            <a:xfrm>
              <a:off x="7956045" y="5088845"/>
              <a:ext cx="1116363" cy="24257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텍스트 상자 30"/>
            <p:cNvSpPr txBox="1"/>
            <p:nvPr/>
          </p:nvSpPr>
          <p:spPr>
            <a:xfrm>
              <a:off x="8392333" y="3436420"/>
              <a:ext cx="36308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7.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시각화옵션의 데이터탭에서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 X,Y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축을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모두선택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설정하면 숫자형 변수가 모두 선택됩니다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cxnSp>
          <p:nvCxnSpPr>
            <p:cNvPr id="33" name="꺾인 연결선[E] 32"/>
            <p:cNvCxnSpPr>
              <a:stCxn id="19" idx="2"/>
              <a:endCxn id="23" idx="1"/>
            </p:cNvCxnSpPr>
            <p:nvPr/>
          </p:nvCxnSpPr>
          <p:spPr>
            <a:xfrm rot="5400000">
              <a:off x="5204131" y="4122418"/>
              <a:ext cx="2134182" cy="88681"/>
            </a:xfrm>
            <a:prstGeom prst="bentConnector4">
              <a:avLst>
                <a:gd name="adj1" fmla="val 32888"/>
                <a:gd name="adj2" fmla="val 357778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오른쪽 중괄호[R] 34"/>
            <p:cNvSpPr/>
            <p:nvPr/>
          </p:nvSpPr>
          <p:spPr>
            <a:xfrm>
              <a:off x="9608950" y="5964230"/>
              <a:ext cx="340962" cy="700041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텍스트 상자 35"/>
            <p:cNvSpPr txBox="1"/>
            <p:nvPr/>
          </p:nvSpPr>
          <p:spPr>
            <a:xfrm>
              <a:off x="9949912" y="6160361"/>
              <a:ext cx="1094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숫자형변수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95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98408" y="809141"/>
            <a:ext cx="11021308" cy="2667000"/>
            <a:chOff x="598408" y="809141"/>
            <a:chExt cx="11021308" cy="2667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08" y="809141"/>
              <a:ext cx="9042400" cy="2667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617059" y="1999281"/>
              <a:ext cx="867905" cy="68192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9756705" y="1436149"/>
              <a:ext cx="543739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범례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9756705" y="2157987"/>
              <a:ext cx="1863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최대경기수를 제외한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챠트가 그려집니다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4" idx="1"/>
              <a:endCxn id="3" idx="0"/>
            </p:cNvCxnSpPr>
            <p:nvPr/>
          </p:nvCxnSpPr>
          <p:spPr>
            <a:xfrm flipH="1">
              <a:off x="9051012" y="1590038"/>
              <a:ext cx="705693" cy="4092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5" idx="1"/>
            </p:cNvCxnSpPr>
            <p:nvPr/>
          </p:nvCxnSpPr>
          <p:spPr>
            <a:xfrm flipH="1" flipV="1">
              <a:off x="9403858" y="2408525"/>
              <a:ext cx="352847" cy="1107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7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11444" y="285083"/>
            <a:ext cx="10771322" cy="2938564"/>
            <a:chOff x="666427" y="1013503"/>
            <a:chExt cx="10988298" cy="28525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27" y="1423294"/>
              <a:ext cx="10988298" cy="2442803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53545" y="1627321"/>
              <a:ext cx="1704814" cy="433953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625606" y="1013503"/>
              <a:ext cx="2760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=&gt;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Lahman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홈페이지 이동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" name="직선 화살표 연결선 7"/>
            <p:cNvCxnSpPr>
              <a:endCxn id="5" idx="0"/>
            </p:cNvCxnSpPr>
            <p:nvPr/>
          </p:nvCxnSpPr>
          <p:spPr>
            <a:xfrm>
              <a:off x="5005952" y="1371419"/>
              <a:ext cx="0" cy="2559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400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그룹 52"/>
          <p:cNvGrpSpPr/>
          <p:nvPr/>
        </p:nvGrpSpPr>
        <p:grpSpPr>
          <a:xfrm>
            <a:off x="226038" y="465971"/>
            <a:ext cx="11965962" cy="6392029"/>
            <a:chOff x="226038" y="465971"/>
            <a:chExt cx="11965962" cy="6392029"/>
          </a:xfrm>
        </p:grpSpPr>
        <p:grpSp>
          <p:nvGrpSpPr>
            <p:cNvPr id="44" name="그룹 43"/>
            <p:cNvGrpSpPr/>
            <p:nvPr/>
          </p:nvGrpSpPr>
          <p:grpSpPr>
            <a:xfrm>
              <a:off x="226038" y="465971"/>
              <a:ext cx="11965962" cy="3345407"/>
              <a:chOff x="511445" y="335305"/>
              <a:chExt cx="11488822" cy="2971325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511445" y="676976"/>
                <a:ext cx="11488822" cy="1694267"/>
                <a:chOff x="449451" y="475498"/>
                <a:chExt cx="11488822" cy="1694267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451" y="475498"/>
                  <a:ext cx="8995746" cy="1694266"/>
                </a:xfrm>
                <a:prstGeom prst="rect">
                  <a:avLst/>
                </a:prstGeom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197" y="475498"/>
                  <a:ext cx="2493076" cy="1694267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 descr="/Users/Yongs/Downloads/DB 브라우저 그림파일/1.png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511445" y="335305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텍스트 상자 5"/>
              <p:cNvSpPr txBox="1"/>
              <p:nvPr/>
            </p:nvSpPr>
            <p:spPr>
              <a:xfrm>
                <a:off x="667812" y="2783410"/>
                <a:ext cx="36885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1.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 조회 연도 콤보박스에서 선택한 연도의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별 타격지표 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" name="텍스트 상자 8"/>
              <p:cNvSpPr txBox="1"/>
              <p:nvPr/>
            </p:nvSpPr>
            <p:spPr>
              <a:xfrm>
                <a:off x="6200706" y="2783410"/>
                <a:ext cx="39971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2.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타격지표 테이블에서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를 클릭하기 전이므로 비어있는 영역으로 표시됩니다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503751" y="526418"/>
                <a:ext cx="1214406" cy="48660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2" name="직선 화살표 연결선 11"/>
              <p:cNvCxnSpPr>
                <a:stCxn id="10" idx="2"/>
              </p:cNvCxnSpPr>
              <p:nvPr/>
            </p:nvCxnSpPr>
            <p:spPr>
              <a:xfrm>
                <a:off x="7110954" y="1013022"/>
                <a:ext cx="954603" cy="163718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/>
              <p:cNvCxnSpPr/>
              <p:nvPr/>
            </p:nvCxnSpPr>
            <p:spPr>
              <a:xfrm>
                <a:off x="5811864" y="2371242"/>
                <a:ext cx="2107770" cy="41216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8201371" y="2371241"/>
                <a:ext cx="0" cy="278969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stCxn id="3" idx="2"/>
              </p:cNvCxnSpPr>
              <p:nvPr/>
            </p:nvCxnSpPr>
            <p:spPr>
              <a:xfrm flipH="1">
                <a:off x="8371881" y="2371243"/>
                <a:ext cx="2381848" cy="412167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endCxn id="6" idx="0"/>
              </p:cNvCxnSpPr>
              <p:nvPr/>
            </p:nvCxnSpPr>
            <p:spPr>
              <a:xfrm flipH="1">
                <a:off x="2512110" y="2371242"/>
                <a:ext cx="2383" cy="41216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/>
            <p:cNvGrpSpPr/>
            <p:nvPr/>
          </p:nvGrpSpPr>
          <p:grpSpPr>
            <a:xfrm>
              <a:off x="226038" y="4180831"/>
              <a:ext cx="11965962" cy="2064986"/>
              <a:chOff x="511445" y="3663988"/>
              <a:chExt cx="11597527" cy="1709787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1460" y="3663988"/>
                <a:ext cx="2527512" cy="1709787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5" y="3663988"/>
                <a:ext cx="9070015" cy="1709787"/>
              </a:xfrm>
              <a:prstGeom prst="rect">
                <a:avLst/>
              </a:prstGeom>
            </p:spPr>
          </p:pic>
        </p:grpSp>
        <p:sp>
          <p:nvSpPr>
            <p:cNvPr id="48" name="직사각형 47"/>
            <p:cNvSpPr/>
            <p:nvPr/>
          </p:nvSpPr>
          <p:spPr>
            <a:xfrm>
              <a:off x="291251" y="4959457"/>
              <a:ext cx="4234255" cy="32546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168512" y="6550223"/>
              <a:ext cx="2231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클릭하여 선택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50" name="그림 49" descr="/Users/Yongs/Downloads/DB 브라우저 그림파일/2.png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226038" y="3811379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1" name="직사각형 50"/>
            <p:cNvSpPr/>
            <p:nvPr/>
          </p:nvSpPr>
          <p:spPr>
            <a:xfrm>
              <a:off x="5315919" y="4091552"/>
              <a:ext cx="2495227" cy="50402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48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69513" y="214331"/>
            <a:ext cx="11716983" cy="6644466"/>
            <a:chOff x="269513" y="214331"/>
            <a:chExt cx="11716983" cy="66444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13" y="280006"/>
              <a:ext cx="5174172" cy="1876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639" y="5584815"/>
              <a:ext cx="1649218" cy="391954"/>
            </a:xfrm>
            <a:prstGeom prst="rect">
              <a:avLst/>
            </a:prstGeom>
          </p:spPr>
        </p:pic>
        <p:cxnSp>
          <p:nvCxnSpPr>
            <p:cNvPr id="10" name="구부러진 연결선[U] 9"/>
            <p:cNvCxnSpPr>
              <a:endCxn id="8" idx="3"/>
            </p:cNvCxnSpPr>
            <p:nvPr/>
          </p:nvCxnSpPr>
          <p:spPr>
            <a:xfrm rot="10800000" flipV="1">
              <a:off x="4700858" y="5238426"/>
              <a:ext cx="1182005" cy="54236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533" y="619679"/>
              <a:ext cx="2634711" cy="545396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862" y="6416298"/>
              <a:ext cx="2558494" cy="354054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9365271" y="21433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시각화탭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8821847" y="6120133"/>
              <a:ext cx="31646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–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 전달 설정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에서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챠트에 전달할 변수로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87250" y="2449657"/>
              <a:ext cx="517321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/>
                <a:t>타석 </a:t>
              </a:r>
              <a:r>
                <a:rPr kumimoji="1" lang="en-US" altLang="ko-KR" sz="1400" b="1" dirty="0" smtClean="0"/>
                <a:t>100</a:t>
              </a:r>
              <a:r>
                <a:rPr kumimoji="1" lang="ko-KR" altLang="en-US" sz="1400" b="1" dirty="0" smtClean="0"/>
                <a:t> 이상인 선수들의 타격 지표</a:t>
              </a:r>
              <a:endParaRPr kumimoji="1" lang="en-US" altLang="ko-KR" sz="1400" b="1" dirty="0" smtClean="0"/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선택한 연도를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로 받아서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자동 실행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되며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특정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클릭하여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 오브젝트에게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이벤트값으로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전달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862" y="619679"/>
              <a:ext cx="2558494" cy="545396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6" name="텍스트 상자 25"/>
            <p:cNvSpPr txBox="1"/>
            <p:nvPr/>
          </p:nvSpPr>
          <p:spPr>
            <a:xfrm>
              <a:off x="5807892" y="21433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데이터탭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020421" y="635177"/>
              <a:ext cx="457871" cy="27922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01361" y="666173"/>
              <a:ext cx="603538" cy="3077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772759" y="6416298"/>
              <a:ext cx="790414" cy="3540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020421" y="5052447"/>
              <a:ext cx="752338" cy="29446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687159" y="5052447"/>
              <a:ext cx="754197" cy="30996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803130" y="5584815"/>
              <a:ext cx="921701" cy="3919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882862" y="2712203"/>
              <a:ext cx="2558494" cy="161182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89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5702" y="1375494"/>
            <a:ext cx="8229296" cy="2173618"/>
            <a:chOff x="945701" y="1375494"/>
            <a:chExt cx="8778713" cy="2607570"/>
          </a:xfrm>
        </p:grpSpPr>
        <p:grpSp>
          <p:nvGrpSpPr>
            <p:cNvPr id="9" name="그룹 8"/>
            <p:cNvGrpSpPr/>
            <p:nvPr/>
          </p:nvGrpSpPr>
          <p:grpSpPr>
            <a:xfrm>
              <a:off x="945701" y="1375494"/>
              <a:ext cx="8778713" cy="2607570"/>
              <a:chOff x="287795" y="337108"/>
              <a:chExt cx="7011906" cy="17706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25" y="337108"/>
                <a:ext cx="2607590" cy="279749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95" y="616857"/>
                <a:ext cx="7011906" cy="1490913"/>
              </a:xfrm>
              <a:prstGeom prst="rect">
                <a:avLst/>
              </a:prstGeom>
            </p:spPr>
          </p:pic>
        </p:grpSp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1364155" y="1430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그림 5" descr="/Users/Yongs/Downloads/DB 브라우저 그림파일/2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945701" y="3648057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그림 6" descr="/Users/Yongs/Downloads/DB 브라우저 그림파일/3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3914014" y="36267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 descr="/Users/Yongs/Downloads/DB 브라우저 그림파일/4.png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6819214" y="36267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674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그룹 93"/>
          <p:cNvGrpSpPr/>
          <p:nvPr/>
        </p:nvGrpSpPr>
        <p:grpSpPr>
          <a:xfrm>
            <a:off x="326584" y="287455"/>
            <a:ext cx="11709964" cy="7149101"/>
            <a:chOff x="326584" y="287455"/>
            <a:chExt cx="11709964" cy="7149101"/>
          </a:xfrm>
        </p:grpSpPr>
        <p:sp>
          <p:nvSpPr>
            <p:cNvPr id="18" name="텍스트 상자 17"/>
            <p:cNvSpPr txBox="1"/>
            <p:nvPr/>
          </p:nvSpPr>
          <p:spPr>
            <a:xfrm>
              <a:off x="404725" y="3162281"/>
              <a:ext cx="28456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트리거설정할 오브젝트에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26584" y="3753784"/>
              <a:ext cx="4956802" cy="2185964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9"/>
                <a:ext cx="311108" cy="29057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25" name="텍스트 상자 24"/>
            <p:cNvSpPr txBox="1"/>
            <p:nvPr/>
          </p:nvSpPr>
          <p:spPr>
            <a:xfrm>
              <a:off x="326584" y="5970572"/>
              <a:ext cx="43288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테이블의 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0" name="텍스트 상자 59"/>
            <p:cNvSpPr txBox="1"/>
            <p:nvPr/>
          </p:nvSpPr>
          <p:spPr>
            <a:xfrm>
              <a:off x="1642820" y="2559943"/>
              <a:ext cx="35092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라벨의 데이터 탭에서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트리거설정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163" y="1966546"/>
              <a:ext cx="3240975" cy="62726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6" name="직사각형 65"/>
            <p:cNvSpPr/>
            <p:nvPr/>
          </p:nvSpPr>
          <p:spPr>
            <a:xfrm>
              <a:off x="10625548" y="2280177"/>
              <a:ext cx="970528" cy="36868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784" y="4087373"/>
              <a:ext cx="3838622" cy="237474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8" name="직사각형 67"/>
            <p:cNvSpPr/>
            <p:nvPr/>
          </p:nvSpPr>
          <p:spPr>
            <a:xfrm>
              <a:off x="8208635" y="5319326"/>
              <a:ext cx="3694810" cy="56986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 flipH="1">
              <a:off x="11140035" y="2637604"/>
              <a:ext cx="1" cy="13947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텍스트 상자 69"/>
            <p:cNvSpPr txBox="1"/>
            <p:nvPr/>
          </p:nvSpPr>
          <p:spPr>
            <a:xfrm>
              <a:off x="8131312" y="1482739"/>
              <a:ext cx="39052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전체변수명 보기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로 오브젝트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와 변수명 확인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78" name="텍스트 상자 77"/>
            <p:cNvSpPr txBox="1"/>
            <p:nvPr/>
          </p:nvSpPr>
          <p:spPr>
            <a:xfrm>
              <a:off x="8347712" y="3138161"/>
              <a:ext cx="27286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전체변수 팝업창에서 클릭한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의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변수명이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area_2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81" name="텍스트 상자 80"/>
            <p:cNvSpPr txBox="1"/>
            <p:nvPr/>
          </p:nvSpPr>
          <p:spPr>
            <a:xfrm>
              <a:off x="1642820" y="706722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/>
            </a:p>
          </p:txBody>
        </p:sp>
        <p:sp>
          <p:nvSpPr>
            <p:cNvPr id="83" name="텍스트 상자 82"/>
            <p:cNvSpPr txBox="1"/>
            <p:nvPr/>
          </p:nvSpPr>
          <p:spPr>
            <a:xfrm>
              <a:off x="3614158" y="28745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424" y="750495"/>
              <a:ext cx="4191000" cy="342900"/>
            </a:xfrm>
            <a:prstGeom prst="rect">
              <a:avLst/>
            </a:prstGeom>
          </p:spPr>
        </p:pic>
        <p:grpSp>
          <p:nvGrpSpPr>
            <p:cNvPr id="92" name="그룹 91"/>
            <p:cNvGrpSpPr/>
            <p:nvPr/>
          </p:nvGrpSpPr>
          <p:grpSpPr>
            <a:xfrm>
              <a:off x="5426185" y="753387"/>
              <a:ext cx="2590800" cy="3860800"/>
              <a:chOff x="5494017" y="1093395"/>
              <a:chExt cx="2590800" cy="3860800"/>
            </a:xfrm>
          </p:grpSpPr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4017" y="1093395"/>
                <a:ext cx="2590800" cy="3860800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61" name="직사각형 60"/>
              <p:cNvSpPr/>
              <p:nvPr/>
            </p:nvSpPr>
            <p:spPr>
              <a:xfrm>
                <a:off x="5587006" y="1129983"/>
                <a:ext cx="487916" cy="30669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8" name="직사각형 87"/>
              <p:cNvSpPr/>
              <p:nvPr/>
            </p:nvSpPr>
            <p:spPr>
              <a:xfrm>
                <a:off x="5568984" y="3876824"/>
                <a:ext cx="825741" cy="36971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63" name="구부러진 연결선[U] 62"/>
            <p:cNvCxnSpPr>
              <a:stCxn id="60" idx="3"/>
              <a:endCxn id="88" idx="0"/>
            </p:cNvCxnSpPr>
            <p:nvPr/>
          </p:nvCxnSpPr>
          <p:spPr>
            <a:xfrm>
              <a:off x="5152114" y="2713832"/>
              <a:ext cx="761909" cy="822984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7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279745" y="88900"/>
            <a:ext cx="11613365" cy="6781800"/>
            <a:chOff x="279745" y="88900"/>
            <a:chExt cx="11613365" cy="6781800"/>
          </a:xfrm>
        </p:grpSpPr>
        <p:grpSp>
          <p:nvGrpSpPr>
            <p:cNvPr id="3" name="그룹 2"/>
            <p:cNvGrpSpPr/>
            <p:nvPr/>
          </p:nvGrpSpPr>
          <p:grpSpPr>
            <a:xfrm>
              <a:off x="279745" y="213617"/>
              <a:ext cx="4273555" cy="2638072"/>
              <a:chOff x="488089" y="660400"/>
              <a:chExt cx="3771900" cy="22098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89" y="660400"/>
                <a:ext cx="3771900" cy="2209800"/>
              </a:xfrm>
              <a:prstGeom prst="rect">
                <a:avLst/>
              </a:prstGeom>
            </p:spPr>
          </p:pic>
          <p:pic>
            <p:nvPicPr>
              <p:cNvPr id="9" name="그림 8" descr="/Users/Yongs/Downloads/DB 브라우저 그림파일/2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88089" y="2552810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459772" y="4796642"/>
              <a:ext cx="4960106" cy="1914124"/>
              <a:chOff x="238402" y="4280221"/>
              <a:chExt cx="4491576" cy="16678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02" y="4280221"/>
                <a:ext cx="4491576" cy="1667800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38402" y="4280221"/>
                <a:ext cx="275331" cy="27628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55" y="88900"/>
              <a:ext cx="2590800" cy="67691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710" y="88900"/>
              <a:ext cx="2565400" cy="67818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8" name="직사각형 37"/>
            <p:cNvSpPr/>
            <p:nvPr/>
          </p:nvSpPr>
          <p:spPr>
            <a:xfrm>
              <a:off x="6286455" y="88900"/>
              <a:ext cx="749776" cy="3295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830084" y="88900"/>
              <a:ext cx="749776" cy="3295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286455" y="4658502"/>
              <a:ext cx="904759" cy="2762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4" name="구부러진 연결선[U] 43"/>
            <p:cNvCxnSpPr>
              <a:stCxn id="40" idx="1"/>
              <a:endCxn id="20" idx="0"/>
            </p:cNvCxnSpPr>
            <p:nvPr/>
          </p:nvCxnSpPr>
          <p:spPr>
            <a:xfrm rot="10800000">
              <a:off x="611799" y="4796643"/>
              <a:ext cx="5674657" cy="1"/>
            </a:xfrm>
            <a:prstGeom prst="curvedConnector4">
              <a:avLst>
                <a:gd name="adj1" fmla="val 27903"/>
                <a:gd name="adj2" fmla="val 2286010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7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046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/Users/Yongs/Downloads/DB 브라우저 그림파일/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t="21597" r="22981" b="35065"/>
          <a:stretch/>
        </p:blipFill>
        <p:spPr bwMode="auto">
          <a:xfrm>
            <a:off x="1218310" y="3316224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 descr="/Users/Yongs/Downloads/DB 브라우저 그림파일/2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1694" r="23487" b="34739"/>
          <a:stretch/>
        </p:blipFill>
        <p:spPr bwMode="auto">
          <a:xfrm>
            <a:off x="1893344" y="3302226"/>
            <a:ext cx="340719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578906" y="33022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 descr="/Users/Yongs/Downloads/DB 브라우저 그림파일/4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946" y="3302223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t="21738" r="22766" b="34782"/>
          <a:stretch/>
        </p:blipFill>
        <p:spPr bwMode="auto">
          <a:xfrm>
            <a:off x="4038986" y="3302223"/>
            <a:ext cx="347400" cy="317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/Users/Yongs/Downloads/DB 브라우저 그림파일/6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0" t="21673" r="22940" b="34717"/>
          <a:stretch/>
        </p:blipFill>
        <p:spPr bwMode="auto">
          <a:xfrm>
            <a:off x="1237223" y="3944646"/>
            <a:ext cx="328487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 descr="../Downloads/DB%20브라우저%20그림파일/7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1893345" y="3944646"/>
            <a:ext cx="340719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 descr="../Downloads/DB%20브라우저%20그림파일/8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601905" y="3944646"/>
            <a:ext cx="334058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 descr="../Downloads/DB%20브라우저%20그림파일/9.pn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076" y="3944646"/>
            <a:ext cx="347905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 descr="../Downloads/DB%20브라우저%20그림파일/10.png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4038115" y="3944645"/>
            <a:ext cx="347906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731306" y="34546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083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88069" y="247973"/>
            <a:ext cx="9232882" cy="6180796"/>
            <a:chOff x="458895" y="260673"/>
            <a:chExt cx="9232882" cy="6180796"/>
          </a:xfrm>
        </p:grpSpPr>
        <p:pic>
          <p:nvPicPr>
            <p:cNvPr id="8" name="그림 7" descr="/Users/Yongs/Downloads/DB 브라우저 그림파일/1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458895" y="3115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5" y="260673"/>
              <a:ext cx="4021496" cy="399727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2764713" y="3735265"/>
              <a:ext cx="246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트리거설정할 오브젝트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95" y="821539"/>
              <a:ext cx="2221826" cy="335452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458895" y="3316637"/>
              <a:ext cx="888574" cy="1859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584278" y="4176061"/>
              <a:ext cx="5096257" cy="1853184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8"/>
                <a:ext cx="305797" cy="36756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24" name="구부러진 연결선[U] 23"/>
            <p:cNvCxnSpPr>
              <a:stCxn id="20" idx="3"/>
            </p:cNvCxnSpPr>
            <p:nvPr/>
          </p:nvCxnSpPr>
          <p:spPr>
            <a:xfrm>
              <a:off x="1347469" y="3409627"/>
              <a:ext cx="2236809" cy="959055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 상자 24"/>
            <p:cNvSpPr txBox="1"/>
            <p:nvPr/>
          </p:nvSpPr>
          <p:spPr>
            <a:xfrm>
              <a:off x="3142740" y="6133692"/>
              <a:ext cx="6549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이 테이블의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58895" y="3691179"/>
              <a:ext cx="888574" cy="484882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구부러진 연결선[U] 27"/>
            <p:cNvCxnSpPr>
              <a:stCxn id="26" idx="4"/>
              <a:endCxn id="25" idx="1"/>
            </p:cNvCxnSpPr>
            <p:nvPr/>
          </p:nvCxnSpPr>
          <p:spPr>
            <a:xfrm rot="16200000" flipH="1">
              <a:off x="967201" y="4112042"/>
              <a:ext cx="2111520" cy="2239558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8509709" y="817241"/>
            <a:ext cx="2893017" cy="526814"/>
            <a:chOff x="5414075" y="821539"/>
            <a:chExt cx="2893017" cy="52681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075" y="821539"/>
              <a:ext cx="2846522" cy="48430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7454685" y="1063691"/>
              <a:ext cx="852407" cy="28466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08" y="1744799"/>
            <a:ext cx="3548924" cy="21955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8012622" y="2842559"/>
            <a:ext cx="3694810" cy="5698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화살표 연결선 42"/>
          <p:cNvCxnSpPr>
            <a:stCxn id="36" idx="2"/>
          </p:cNvCxnSpPr>
          <p:nvPr/>
        </p:nvCxnSpPr>
        <p:spPr>
          <a:xfrm flipH="1">
            <a:off x="10976522" y="1344055"/>
            <a:ext cx="1" cy="4007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상자 47"/>
          <p:cNvSpPr txBox="1"/>
          <p:nvPr/>
        </p:nvSpPr>
        <p:spPr>
          <a:xfrm>
            <a:off x="7938667" y="326453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accent2"/>
                </a:solidFill>
              </a:rPr>
              <a:t>전체변수명 보기</a:t>
            </a:r>
            <a:r>
              <a:rPr kumimoji="1" lang="en-US" altLang="ko-KR" sz="1400" b="1" dirty="0" smtClean="0">
                <a:solidFill>
                  <a:schemeClr val="accent2"/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로 오브젝트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ID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와 변수명 확인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95646" y="655288"/>
            <a:ext cx="4184542" cy="340362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88069" y="1398635"/>
            <a:ext cx="672826" cy="330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텍스트 상자 54"/>
          <p:cNvSpPr txBox="1"/>
          <p:nvPr/>
        </p:nvSpPr>
        <p:spPr>
          <a:xfrm>
            <a:off x="2836190" y="144134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트리거설정으로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32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3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18237" y="309966"/>
            <a:ext cx="11391469" cy="6176075"/>
            <a:chOff x="418237" y="309966"/>
            <a:chExt cx="11391469" cy="61760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37" y="309966"/>
              <a:ext cx="7918541" cy="617607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04433" y="5787001"/>
              <a:ext cx="1797804" cy="13948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066" y="1094567"/>
              <a:ext cx="3124200" cy="5207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066" y="1646263"/>
              <a:ext cx="1854200" cy="80946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266" y="2523641"/>
              <a:ext cx="2794000" cy="39624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725543" y="3989200"/>
              <a:ext cx="3084163" cy="27897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91590" y="1646263"/>
              <a:ext cx="2123268" cy="3126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61052" y="1118459"/>
              <a:ext cx="3316637" cy="30157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2774413" y="5641380"/>
              <a:ext cx="5029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클릭하면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zip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파일 다운로드됨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: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baseballdatabank-master.zip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3" name="직선 화살표 연결선 12"/>
            <p:cNvCxnSpPr>
              <a:endCxn id="9" idx="1"/>
            </p:cNvCxnSpPr>
            <p:nvPr/>
          </p:nvCxnSpPr>
          <p:spPr>
            <a:xfrm flipV="1">
              <a:off x="6555783" y="1269245"/>
              <a:ext cx="1105269" cy="437213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/>
            <p:cNvSpPr/>
            <p:nvPr/>
          </p:nvSpPr>
          <p:spPr>
            <a:xfrm>
              <a:off x="8290272" y="3989200"/>
              <a:ext cx="293831" cy="27897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5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60213" y="422233"/>
            <a:ext cx="11333996" cy="6086826"/>
            <a:chOff x="491211" y="360240"/>
            <a:chExt cx="11333996" cy="60868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11" y="360240"/>
              <a:ext cx="8125847" cy="297835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383" y="3601974"/>
              <a:ext cx="10755824" cy="126091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383" y="5126266"/>
              <a:ext cx="2197100" cy="13208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968285" y="1937288"/>
              <a:ext cx="945396" cy="278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" name="직선 화살표 연결선 6"/>
            <p:cNvCxnSpPr>
              <a:stCxn id="5" idx="2"/>
            </p:cNvCxnSpPr>
            <p:nvPr/>
          </p:nvCxnSpPr>
          <p:spPr>
            <a:xfrm>
              <a:off x="2440983" y="2216258"/>
              <a:ext cx="271220" cy="13857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069383" y="3740550"/>
              <a:ext cx="1507210" cy="2633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" name="구부러진 연결선[U] 9"/>
            <p:cNvCxnSpPr>
              <a:stCxn id="8" idx="2"/>
              <a:endCxn id="4" idx="1"/>
            </p:cNvCxnSpPr>
            <p:nvPr/>
          </p:nvCxnSpPr>
          <p:spPr>
            <a:xfrm rot="5400000">
              <a:off x="554819" y="4518496"/>
              <a:ext cx="1782735" cy="753605"/>
            </a:xfrm>
            <a:prstGeom prst="curvedConnector4">
              <a:avLst>
                <a:gd name="adj1" fmla="val 31478"/>
                <a:gd name="adj2" fmla="val 130334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텍스트 상자 14"/>
            <p:cNvSpPr txBox="1"/>
            <p:nvPr/>
          </p:nvSpPr>
          <p:spPr>
            <a:xfrm>
              <a:off x="8918183" y="3294197"/>
              <a:ext cx="1767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HDFS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브라우저 화면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3266483" y="5941649"/>
              <a:ext cx="2072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HDFS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대신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선택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2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87457" y="252658"/>
            <a:ext cx="11381593" cy="6336643"/>
            <a:chOff x="387457" y="252658"/>
            <a:chExt cx="11381593" cy="63366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071" y="1880250"/>
              <a:ext cx="5054600" cy="4191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57" y="252658"/>
              <a:ext cx="11298264" cy="132450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8090115" y="697428"/>
              <a:ext cx="3595606" cy="2174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017415" y="1935911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새폴더 클릭하여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 생성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71" y="2602440"/>
              <a:ext cx="5016500" cy="3937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2045776" y="1115882"/>
              <a:ext cx="883404" cy="2437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3055515" y="2688363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폴더로 이동 후 업로드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1" name="구부러진 연결선[U] 10"/>
            <p:cNvCxnSpPr>
              <a:stCxn id="6" idx="1"/>
            </p:cNvCxnSpPr>
            <p:nvPr/>
          </p:nvCxnSpPr>
          <p:spPr>
            <a:xfrm rot="10800000">
              <a:off x="2487479" y="1359680"/>
              <a:ext cx="529937" cy="730121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845" y="3642289"/>
              <a:ext cx="3721069" cy="294701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261" y="3642289"/>
              <a:ext cx="3695460" cy="294701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245171" y="6276814"/>
              <a:ext cx="720671" cy="31248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693044" y="6276814"/>
              <a:ext cx="2925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업로드 클릭하면 팝업창이 뜹니다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990261" y="3952068"/>
              <a:ext cx="3695460" cy="21697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오른쪽 화살표[R] 20"/>
            <p:cNvSpPr/>
            <p:nvPr/>
          </p:nvSpPr>
          <p:spPr>
            <a:xfrm>
              <a:off x="7547675" y="5191932"/>
              <a:ext cx="263471" cy="201478"/>
            </a:xfrm>
            <a:prstGeom prst="right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9651163" y="4309437"/>
              <a:ext cx="2117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Batting.csv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업로드 완료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95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3943" y="810646"/>
            <a:ext cx="11781587" cy="4106801"/>
            <a:chOff x="178445" y="175215"/>
            <a:chExt cx="11781587" cy="4106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45" y="175215"/>
              <a:ext cx="7905056" cy="2846696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92" y="3394133"/>
              <a:ext cx="11664940" cy="88788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1433091" y="3652096"/>
              <a:ext cx="464947" cy="27896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60442" y="1069381"/>
              <a:ext cx="635431" cy="1609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8652716" y="3054134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데이터모델 메뉴화면에서 새모델 클릭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cxnSp>
          <p:nvCxnSpPr>
            <p:cNvPr id="18" name="구부러진 연결선[U] 17"/>
            <p:cNvCxnSpPr>
              <a:stCxn id="6" idx="3"/>
            </p:cNvCxnSpPr>
            <p:nvPr/>
          </p:nvCxnSpPr>
          <p:spPr>
            <a:xfrm>
              <a:off x="7195873" y="1149880"/>
              <a:ext cx="1204208" cy="2058142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70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50342" y="325465"/>
            <a:ext cx="11500695" cy="6315559"/>
            <a:chOff x="691305" y="0"/>
            <a:chExt cx="11500695" cy="6315559"/>
          </a:xfrm>
        </p:grpSpPr>
        <p:grpSp>
          <p:nvGrpSpPr>
            <p:cNvPr id="8" name="그룹 7"/>
            <p:cNvGrpSpPr/>
            <p:nvPr/>
          </p:nvGrpSpPr>
          <p:grpSpPr>
            <a:xfrm>
              <a:off x="3121053" y="0"/>
              <a:ext cx="7145420" cy="6315559"/>
              <a:chOff x="2194303" y="340962"/>
              <a:chExt cx="7145420" cy="63155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4303" y="340962"/>
                <a:ext cx="7145420" cy="6315559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2991173" y="635430"/>
                <a:ext cx="1239864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2991173" y="1317356"/>
                <a:ext cx="2324746" cy="4184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8028122" y="1518834"/>
                <a:ext cx="1311601" cy="26347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3347634" y="3766088"/>
                <a:ext cx="263471" cy="26347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6338807" y="3301140"/>
                <a:ext cx="1177871" cy="305316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" name="텍스트 상자 9"/>
            <p:cNvSpPr txBox="1"/>
            <p:nvPr/>
          </p:nvSpPr>
          <p:spPr>
            <a:xfrm>
              <a:off x="10266473" y="1512178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분리기호가 쉼표일 때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691305" y="3436705"/>
              <a:ext cx="3284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데이터모델에 넣을 컬럼을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1031429" y="957962"/>
              <a:ext cx="2089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대상 데이터가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에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있을 때의 연결정보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9203681" y="4332872"/>
              <a:ext cx="2988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컬럼의 별칭을 입력할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3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66427" y="671360"/>
            <a:ext cx="10864312" cy="5902224"/>
            <a:chOff x="666427" y="671360"/>
            <a:chExt cx="10864312" cy="59022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24" y="671360"/>
              <a:ext cx="10833315" cy="590222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666427" y="2882685"/>
              <a:ext cx="1828800" cy="201478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05912" y="3905572"/>
              <a:ext cx="1379349" cy="2668011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2495227" y="6265806"/>
              <a:ext cx="5838458" cy="307777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 생성 시 입력한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별칭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이  별칭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컬럼이름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으로 표시됩니다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117843" y="271517"/>
            <a:ext cx="11764191" cy="6199026"/>
            <a:chOff x="117843" y="271517"/>
            <a:chExt cx="11764191" cy="6199026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843" y="673598"/>
              <a:ext cx="11764191" cy="4249066"/>
              <a:chOff x="210833" y="917701"/>
              <a:chExt cx="11764191" cy="4249066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712992" y="917701"/>
                <a:ext cx="11262032" cy="4249066"/>
                <a:chOff x="-385591" y="597622"/>
                <a:chExt cx="12199074" cy="459339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700" y="597622"/>
                  <a:ext cx="11127783" cy="4593394"/>
                </a:xfrm>
                <a:prstGeom prst="rect">
                  <a:avLst/>
                </a:prstGeom>
              </p:spPr>
            </p:pic>
            <p:sp>
              <p:nvSpPr>
                <p:cNvPr id="9" name="텍스트 상자 8"/>
                <p:cNvSpPr txBox="1"/>
                <p:nvPr/>
              </p:nvSpPr>
              <p:spPr>
                <a:xfrm>
                  <a:off x="-385591" y="957444"/>
                  <a:ext cx="902811" cy="307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콤보박스</a:t>
                  </a:r>
                  <a:endParaRPr kumimoji="1"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9" name="직사각형 18"/>
              <p:cNvSpPr/>
              <p:nvPr/>
            </p:nvSpPr>
            <p:spPr>
              <a:xfrm>
                <a:off x="2287476" y="1282208"/>
                <a:ext cx="635431" cy="16588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" name="텍스트 상자 23"/>
              <p:cNvSpPr txBox="1"/>
              <p:nvPr/>
            </p:nvSpPr>
            <p:spPr>
              <a:xfrm>
                <a:off x="390369" y="2103616"/>
                <a:ext cx="1156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텍스트 상자 24"/>
              <p:cNvSpPr txBox="1"/>
              <p:nvPr/>
            </p:nvSpPr>
            <p:spPr>
              <a:xfrm>
                <a:off x="390369" y="3232410"/>
                <a:ext cx="1156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" name="텍스트 상자 25"/>
              <p:cNvSpPr txBox="1"/>
              <p:nvPr/>
            </p:nvSpPr>
            <p:spPr>
              <a:xfrm>
                <a:off x="210833" y="4361204"/>
                <a:ext cx="13356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꺽은선형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" name="아래로 구부러진 화살표[C] 27"/>
              <p:cNvSpPr/>
              <p:nvPr/>
            </p:nvSpPr>
            <p:spPr>
              <a:xfrm rot="3026094">
                <a:off x="2984542" y="1416863"/>
                <a:ext cx="741320" cy="332848"/>
              </a:xfrm>
              <a:prstGeom prst="curvedDownArrow">
                <a:avLst>
                  <a:gd name="adj1" fmla="val 25000"/>
                  <a:gd name="adj2" fmla="val 50000"/>
                  <a:gd name="adj3" fmla="val 42338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아래로 구부러진 화살표[C] 28"/>
              <p:cNvSpPr/>
              <p:nvPr/>
            </p:nvSpPr>
            <p:spPr>
              <a:xfrm rot="3026094">
                <a:off x="2772820" y="1855793"/>
                <a:ext cx="2256547" cy="497141"/>
              </a:xfrm>
              <a:prstGeom prst="curvedDownArrow">
                <a:avLst>
                  <a:gd name="adj1" fmla="val 25000"/>
                  <a:gd name="adj2" fmla="val 50000"/>
                  <a:gd name="adj3" fmla="val 42338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텍스트 상자 33"/>
            <p:cNvSpPr txBox="1"/>
            <p:nvPr/>
          </p:nvSpPr>
          <p:spPr>
            <a:xfrm>
              <a:off x="1546453" y="271517"/>
              <a:ext cx="7454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선택된 연도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yearID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의 데이터와 지표통계를 바탕으로 챠트가 그려집니다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004" y="4922664"/>
              <a:ext cx="10273030" cy="1547879"/>
            </a:xfrm>
            <a:prstGeom prst="rect">
              <a:avLst/>
            </a:prstGeom>
          </p:spPr>
        </p:pic>
        <p:sp>
          <p:nvSpPr>
            <p:cNvPr id="39" name="오른쪽으로 구부러진 화살표[C] 38"/>
            <p:cNvSpPr/>
            <p:nvPr/>
          </p:nvSpPr>
          <p:spPr>
            <a:xfrm>
              <a:off x="1890793" y="1203987"/>
              <a:ext cx="573438" cy="4083183"/>
            </a:xfrm>
            <a:prstGeom prst="curved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4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3180</TotalTime>
  <Words>491</Words>
  <Application>Microsoft Macintosh PowerPoint</Application>
  <PresentationFormat>와이드스크린</PresentationFormat>
  <Paragraphs>98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76</cp:revision>
  <dcterms:created xsi:type="dcterms:W3CDTF">2020-03-10T01:48:09Z</dcterms:created>
  <dcterms:modified xsi:type="dcterms:W3CDTF">2020-03-12T06:49:00Z</dcterms:modified>
</cp:coreProperties>
</file>